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300" r:id="rId11"/>
    <p:sldId id="301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0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6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891BCE4-61EC-458E-91FD-1FC11FC9E822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300"/>
            <p14:sldId id="301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0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2" autoAdjust="0"/>
  </p:normalViewPr>
  <p:slideViewPr>
    <p:cSldViewPr>
      <p:cViewPr varScale="1">
        <p:scale>
          <a:sx n="81" d="100"/>
          <a:sy n="81" d="100"/>
        </p:scale>
        <p:origin x="1661" y="62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6" y="169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2F1E2C0-4DB6-4185-A7E2-B80814BAFB50}" type="slidenum">
              <a:rPr lang="en-US" smtClean="0"/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9BAFC1-C5B8-4C55-B077-691AF9DB2E48}" type="datetimeFigureOut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2F1E2C0-4DB6-4185-A7E2-B80814BAFB50}" type="slidenum">
              <a:rPr lang="en-US" smtClean="0"/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001000" cy="2133600"/>
          </a:xfrm>
        </p:spPr>
        <p:txBody>
          <a:bodyPr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r>
              <a:rPr lang="en-US" sz="4000" dirty="0"/>
              <a:t>Event Management Application 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endParaRPr lang="en-US" dirty="0"/>
          </a:p>
          <a:p>
            <a:r>
              <a:rPr lang="en-US" dirty="0" err="1"/>
              <a:t>Roja</a:t>
            </a:r>
            <a:r>
              <a:rPr lang="en-US" dirty="0"/>
              <a:t> Gone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Security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41148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Firebase gives you complete control over authentication by allowing you to authenticate users or devices using secure JSON Web Tokens (JWTs).</a:t>
            </a: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These JSON Web Tokens can be generated in two ways</a:t>
            </a:r>
            <a:endParaRPr lang="en-US" dirty="0"/>
          </a:p>
          <a:p>
            <a:pPr marL="514350" indent="-514350" algn="l">
              <a:buAutoNum type="arabicParenR"/>
            </a:pPr>
            <a:r>
              <a:rPr lang="en-US" dirty="0"/>
              <a:t>Create JWT using default firebase method </a:t>
            </a:r>
            <a:endParaRPr lang="en-US" dirty="0"/>
          </a:p>
          <a:p>
            <a:pPr marL="514350" indent="-514350" algn="l">
              <a:buAutoNum type="arabicParenR"/>
            </a:pPr>
            <a:r>
              <a:rPr lang="en-US" dirty="0"/>
              <a:t>Create custom JWT using a combination of sign-in credentials—such as a username and password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8001000" cy="6096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Interface design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71600"/>
            <a:ext cx="3449320" cy="541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3584575" cy="5386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3705860" cy="5989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3785870" cy="6153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09600"/>
            <a:ext cx="3848100" cy="571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8770"/>
            <a:ext cx="4086860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81000"/>
            <a:ext cx="3547745" cy="610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4800"/>
            <a:ext cx="3689350" cy="6406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4056380" cy="624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"/>
            <a:ext cx="3897630" cy="6322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"/>
            <a:ext cx="3837940" cy="6339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"/>
            <a:ext cx="4147185" cy="6511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457200"/>
            <a:ext cx="3745865" cy="6116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57200"/>
            <a:ext cx="3746500" cy="61163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4077335" cy="6401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355600"/>
            <a:ext cx="4144645" cy="62528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04800"/>
            <a:ext cx="3561715" cy="6359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04800"/>
            <a:ext cx="4029710" cy="6360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990600"/>
            <a:ext cx="8534400" cy="914399"/>
          </a:xfrm>
        </p:spPr>
        <p:txBody>
          <a:bodyPr/>
          <a:lstStyle/>
          <a:p>
            <a:pPr algn="ctr"/>
            <a:r>
              <a:rPr lang="en-US" sz="4000" dirty="0"/>
              <a:t>AGENDA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86000"/>
            <a:ext cx="7854696" cy="4114800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2800" dirty="0"/>
              <a:t>Introduction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Scope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Objective and Benefits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Limitation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Software Engineering Model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Features Enhancement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Security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Interface</a:t>
            </a:r>
            <a:endParaRPr lang="en-US" sz="2800" dirty="0"/>
          </a:p>
          <a:p>
            <a:pPr marL="514350" indent="-514350" algn="l">
              <a:buAutoNum type="arabicPeriod"/>
            </a:pPr>
            <a:r>
              <a:rPr lang="en-US" sz="2800" dirty="0"/>
              <a:t>References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1000"/>
            <a:ext cx="3805555" cy="605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4800"/>
            <a:ext cx="3611880" cy="6165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52400"/>
            <a:ext cx="3566160" cy="631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8600"/>
            <a:ext cx="4039235" cy="6242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521710" cy="6431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304800"/>
            <a:ext cx="3517900" cy="6355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80975"/>
            <a:ext cx="3785235" cy="6357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5" y="228600"/>
            <a:ext cx="3742690" cy="6331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489325" cy="6252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304800"/>
            <a:ext cx="3837305" cy="6188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6080"/>
            <a:ext cx="3524250" cy="6090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05" y="457200"/>
            <a:ext cx="3665220" cy="60286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495300"/>
            <a:ext cx="3632200" cy="604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533400"/>
            <a:ext cx="3622675" cy="60064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33375"/>
            <a:ext cx="3423285" cy="638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304800"/>
            <a:ext cx="3714750" cy="6369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8600"/>
            <a:ext cx="3639820" cy="646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5" y="228600"/>
            <a:ext cx="3834130" cy="63106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3693160" cy="609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10" y="457200"/>
            <a:ext cx="366649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8001000" cy="762000"/>
          </a:xfrm>
        </p:spPr>
        <p:txBody>
          <a:bodyPr/>
          <a:lstStyle/>
          <a:p>
            <a:pPr algn="ctr"/>
            <a:r>
              <a:rPr lang="en-US" sz="4000" dirty="0"/>
              <a:t>Introduction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7854696" cy="4724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This Project Event Management System has been developed by Android Studio, Technology used Android and Firebase Database.</a:t>
            </a:r>
            <a:endParaRPr lang="en-US" sz="1300" dirty="0"/>
          </a:p>
          <a:p>
            <a:pPr algn="l"/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We are using java language in this project.</a:t>
            </a:r>
            <a:endParaRPr lang="en-US" sz="1300" dirty="0"/>
          </a:p>
          <a:p>
            <a:pPr algn="l"/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Event Management Application is to provide fast services to their customers. They can easily find shops with available budget for their events.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This application will provide the list of different shop list with shop image/logo. Customer can select any shop then it will show all available services like wedding package, Birthday package etc.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There are shows available designs with image and price for events in that services.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Customer have to register with valid details and  They can login by using google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In shop details we provide shop all details so Customer can communicate with vendor through phone. 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Vendor can register and login in Vendor Application. Also login by using google account when Admin approve the vendor otherwise vendor can not login.if vendor authorized then they can login.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300" dirty="0"/>
              <a:t>In Vendor Application, the vendor can see their profile and all customer orders.</a:t>
            </a:r>
            <a:endParaRPr lang="en-US" sz="13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04800"/>
            <a:ext cx="3449955" cy="620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"/>
            <a:ext cx="3554095" cy="628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04800"/>
            <a:ext cx="3552190" cy="6297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4800"/>
            <a:ext cx="3348355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57200"/>
            <a:ext cx="3214370" cy="6181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1000"/>
            <a:ext cx="3467100" cy="62757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57200"/>
            <a:ext cx="3339465" cy="6102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81000"/>
            <a:ext cx="3670935" cy="6178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33400"/>
            <a:ext cx="3541395" cy="6029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33400"/>
            <a:ext cx="3622040" cy="6029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1000"/>
            <a:ext cx="3395980" cy="596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457200"/>
            <a:ext cx="3523615" cy="59988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1000"/>
            <a:ext cx="3832860" cy="6205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95" y="381635"/>
            <a:ext cx="3751580" cy="61366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81000"/>
            <a:ext cx="3832225" cy="620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0" y="304800"/>
            <a:ext cx="3799840" cy="62210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457200"/>
            <a:ext cx="3101975" cy="6020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57200"/>
            <a:ext cx="3223895" cy="58540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2400"/>
            <a:ext cx="3341370" cy="6344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52400"/>
            <a:ext cx="3611245" cy="62820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8001000" cy="838200"/>
          </a:xfrm>
        </p:spPr>
        <p:txBody>
          <a:bodyPr/>
          <a:lstStyle/>
          <a:p>
            <a:pPr algn="ctr"/>
            <a:r>
              <a:rPr lang="en-US" sz="4000" dirty="0"/>
              <a:t>SCOPE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7854696" cy="48768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This application provides a way for online booking system by setting date  and time as per  user required .</a:t>
            </a:r>
            <a:endParaRPr lang="en-US" sz="2000" dirty="0"/>
          </a:p>
          <a:p>
            <a:pPr algn="l"/>
            <a:r>
              <a:rPr lang="en-US" sz="2000" dirty="0"/>
              <a:t>- Application can able to provide simple way to customer.</a:t>
            </a:r>
            <a:endParaRPr lang="en-US" sz="2000" dirty="0"/>
          </a:p>
          <a:p>
            <a:pPr algn="l"/>
            <a:r>
              <a:rPr lang="en-US" sz="2000" dirty="0"/>
              <a:t>- Application can able to provide the best security level to the users of the site for authenticate users online.</a:t>
            </a:r>
            <a:endParaRPr lang="en-US" sz="2000" dirty="0"/>
          </a:p>
          <a:p>
            <a:pPr algn="l"/>
            <a:r>
              <a:rPr lang="en-US" sz="2000" dirty="0"/>
              <a:t>- Application have three roles they are Admin,Vendor and Customer.</a:t>
            </a:r>
            <a:endParaRPr lang="en-US" sz="2000" dirty="0"/>
          </a:p>
          <a:p>
            <a:pPr algn="l"/>
            <a:r>
              <a:rPr lang="en-US" sz="2000" dirty="0"/>
              <a:t>- Application can able to manage Order System.</a:t>
            </a:r>
            <a:endParaRPr lang="en-US" sz="2000" dirty="0"/>
          </a:p>
          <a:p>
            <a:pPr algn="l"/>
            <a:r>
              <a:rPr lang="en-US" sz="2000" dirty="0"/>
              <a:t>- Keep the records about old customer and vendor data for specific               time period.</a:t>
            </a:r>
            <a:endParaRPr lang="en-US" sz="2000" dirty="0"/>
          </a:p>
          <a:p>
            <a:pPr algn="l"/>
            <a:r>
              <a:rPr lang="en-US" sz="2000" dirty="0"/>
              <a:t>- Application gives the best way for the registration of new users .</a:t>
            </a: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457200"/>
            <a:ext cx="3432175" cy="6141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33400"/>
            <a:ext cx="3402965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89280"/>
            <a:ext cx="3194685" cy="5968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33400"/>
            <a:ext cx="3306445" cy="60553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04800"/>
            <a:ext cx="3833495" cy="627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75" y="304800"/>
            <a:ext cx="3513455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"/>
            <a:ext cx="3943350" cy="63734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906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3962400"/>
          </a:xfrm>
        </p:spPr>
        <p:txBody>
          <a:bodyPr/>
          <a:lstStyle/>
          <a:p>
            <a:pPr lvl="2" algn="l"/>
            <a:r>
              <a:rPr lang="en-US" sz="2400" u="sng" dirty="0"/>
              <a:t>https://developer.android.com/guide</a:t>
            </a:r>
            <a:endParaRPr lang="en-US" sz="2400" u="sng" dirty="0"/>
          </a:p>
          <a:p>
            <a:pPr lvl="2" algn="l"/>
            <a:r>
              <a:rPr lang="en-US" sz="2400" u="sng" dirty="0"/>
              <a:t>https://www.tutorialspoint.com/android/index.htmhttps://www.geeksforgeeks.org/android-tutorial/</a:t>
            </a:r>
            <a:endParaRPr lang="en-US" sz="2400" u="sng" dirty="0"/>
          </a:p>
          <a:p>
            <a:pPr lvl="2" algn="l"/>
            <a:r>
              <a:rPr lang="en-US" sz="2400" u="sng" dirty="0"/>
              <a:t>https://stackoverflow.com/questions/10196579/algorithm-used-to-calculate-5-star-ratings</a:t>
            </a:r>
            <a:endParaRPr lang="en-US" sz="2400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8001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Objective and Benefits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7854696" cy="48006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Event Management Application is simply the process of efficiently tracking and fulfilling orders 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To develop a system that will surely encourage the customers to easily order on time by using date and time feature.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starts from when a customer places an order, to keeping track of  that order until it is fulfilled.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provide When customer order they should wait until vendor accept. If vendor accept or reject the customer get message in “My Events” option.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Event Management Application provide after order if they want to cancel it is also available in “My Event” option.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In Vendor Application, vendor can accept and reject the orders.</a:t>
            </a:r>
            <a:endParaRPr lang="en-US" sz="1800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800" dirty="0"/>
              <a:t>The application stores all the messages and data in Firebase database.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001000" cy="609600"/>
          </a:xfrm>
        </p:spPr>
        <p:txBody>
          <a:bodyPr/>
          <a:lstStyle/>
          <a:p>
            <a:pPr algn="ctr"/>
            <a:r>
              <a:rPr lang="en-US" sz="4000" dirty="0"/>
              <a:t>Limitation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438400"/>
            <a:ext cx="7854696" cy="38862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This application can not access duplicate email addresses.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Customer can login by using google account.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Application can access only one username by registration if u enter same username already used username then it gives alert message.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066800"/>
            <a:ext cx="8001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Software Engineering Model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7854696" cy="4191000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3400" y="1752600"/>
            <a:ext cx="8001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Features Enhancement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4114800"/>
          </a:xfrm>
        </p:spPr>
        <p:txBody>
          <a:bodyPr/>
          <a:lstStyle/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can not face the problem after using the website.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will get regular update. 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New design will make the website user friendly.</a:t>
            </a:r>
            <a:endParaRPr lang="en-US" dirty="0"/>
          </a:p>
          <a:p>
            <a:pPr marL="457200" lvl="0" indent="-457200" algn="l">
              <a:buFont typeface="Wingdings" panose="05000000000000000000" pitchFamily="2" charset="2"/>
              <a:buChar char="Ø"/>
            </a:pPr>
            <a:r>
              <a:rPr lang="en-US" dirty="0"/>
              <a:t>User can get message when their order is completed.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0010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Security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05000"/>
            <a:ext cx="7854696" cy="4800600"/>
          </a:xfrm>
        </p:spPr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Firebase will manage user session after successful login. so that users can remained logged in, to access other data from database</a:t>
            </a:r>
            <a:endParaRPr lang="en-US" dirty="0"/>
          </a:p>
        </p:txBody>
      </p:sp>
      <p:pic>
        <p:nvPicPr>
          <p:cNvPr id="5" name="Picture 4" descr="A picture containing text, electronics, screensho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6" y="1447800"/>
            <a:ext cx="7389228" cy="38504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3759</Words>
  <Application>WPS Presentation</Application>
  <PresentationFormat>On-screen Show (4:3)</PresentationFormat>
  <Paragraphs>101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SimSun</vt:lpstr>
      <vt:lpstr>Wingdings</vt:lpstr>
      <vt:lpstr>Wingdings 2</vt:lpstr>
      <vt:lpstr>Constantia</vt:lpstr>
      <vt:lpstr>Calibri</vt:lpstr>
      <vt:lpstr>Microsoft YaHei</vt:lpstr>
      <vt:lpstr>Arial Unicode MS</vt:lpstr>
      <vt:lpstr>Flow</vt:lpstr>
      <vt:lpstr>Event Management Application  </vt:lpstr>
      <vt:lpstr>AGENDA</vt:lpstr>
      <vt:lpstr>Introduction</vt:lpstr>
      <vt:lpstr>SCOPE</vt:lpstr>
      <vt:lpstr>Objective and Benefits </vt:lpstr>
      <vt:lpstr>Limitation</vt:lpstr>
      <vt:lpstr>Software Engineering Model </vt:lpstr>
      <vt:lpstr>Features Enhancement </vt:lpstr>
      <vt:lpstr>Security </vt:lpstr>
      <vt:lpstr>Security </vt:lpstr>
      <vt:lpstr>Interface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Canteen Order Management System</dc:title>
  <dc:creator>Windows User</dc:creator>
  <cp:lastModifiedBy>goner</cp:lastModifiedBy>
  <cp:revision>65</cp:revision>
  <dcterms:created xsi:type="dcterms:W3CDTF">2020-08-25T13:15:00Z</dcterms:created>
  <dcterms:modified xsi:type="dcterms:W3CDTF">2021-10-12T22:10:33Z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246AA962D00F45A7A5D549978CF84FC0</vt:lpwstr>
  </property>
</Properties>
</file>